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75" r:id="rId3"/>
    <p:sldId id="284" r:id="rId4"/>
    <p:sldId id="266" r:id="rId5"/>
    <p:sldId id="269" r:id="rId6"/>
    <p:sldId id="286" r:id="rId7"/>
    <p:sldId id="265" r:id="rId8"/>
    <p:sldId id="271" r:id="rId9"/>
    <p:sldId id="268" r:id="rId10"/>
    <p:sldId id="283" r:id="rId11"/>
    <p:sldId id="287" r:id="rId12"/>
    <p:sldId id="282" r:id="rId13"/>
    <p:sldId id="264" r:id="rId14"/>
    <p:sldId id="281" r:id="rId15"/>
    <p:sldId id="279" r:id="rId16"/>
    <p:sldId id="272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B72A053-941A-49BD-87C7-670FEA783397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28CA5394-AB31-4A85-8B33-E8BB5EAB8F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770"/>
            <a:ext cx="7416824" cy="828942"/>
          </a:xfrm>
        </p:spPr>
        <p:txBody>
          <a:bodyPr/>
          <a:lstStyle/>
          <a:p>
            <a:pPr algn="ctr"/>
            <a:r>
              <a:rPr lang="ru-RU" dirty="0" err="1" smtClean="0"/>
              <a:t>хатынь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448" y="1844824"/>
            <a:ext cx="7620000" cy="4373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894046"/>
            <a:ext cx="7848872" cy="576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2818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бина\Desktop\ГИА 2015\Новая папка\1372176367_00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533400"/>
            <a:ext cx="714375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вост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ьбина\Desktop\ГИА 2015\Новая папка\bb0a9351c0c853ab78798757c3431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16633"/>
            <a:ext cx="8664960" cy="6498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416824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их руках кровь Хатыни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5496" y="980728"/>
            <a:ext cx="8856984" cy="55446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09" y="698464"/>
            <a:ext cx="3603100" cy="270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230" y="3432762"/>
            <a:ext cx="3625679" cy="271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6712"/>
            <a:ext cx="3381155" cy="253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7989" y="3432762"/>
            <a:ext cx="2093451" cy="279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909" y="4828396"/>
            <a:ext cx="3183702" cy="19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387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100013"/>
            <a:ext cx="7705725" cy="666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2792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215"/>
            <a:ext cx="9036495" cy="6777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1153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75" y="1588"/>
            <a:ext cx="8577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8535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ьбина\Desktop\ГИА 2015\Новая папка\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957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806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ьбина\Desktop\ГИА 2015\Новая папка\P7261042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5382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314912"/>
            <a:ext cx="4392488" cy="6369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262472" cy="6265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0710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ьбина\Desktop\ГИА 2015\Новая папка\image00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47" y="257664"/>
            <a:ext cx="8622625" cy="5763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Жители Белоруссии вспоминают страшную трагедию в Хатыни - смотреть видео сюжета онлайн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3110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84138"/>
            <a:ext cx="8572500" cy="669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1356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81011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8121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216</TotalTime>
  <Words>6</Words>
  <Application>Microsoft Office PowerPoint</Application>
  <PresentationFormat>Экран (4:3)</PresentationFormat>
  <Paragraphs>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Главная</vt:lpstr>
      <vt:lpstr>хатынь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На их руках кровь Хатыни</vt:lpstr>
      <vt:lpstr>Слайд 14</vt:lpstr>
      <vt:lpstr>Слайд 15</vt:lpstr>
      <vt:lpstr>Слайд 16</vt:lpstr>
      <vt:lpstr>Слайд 17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Альбина Дзуцева</cp:lastModifiedBy>
  <cp:revision>24</cp:revision>
  <dcterms:created xsi:type="dcterms:W3CDTF">2014-03-18T18:10:31Z</dcterms:created>
  <dcterms:modified xsi:type="dcterms:W3CDTF">2015-04-18T18:56:52Z</dcterms:modified>
</cp:coreProperties>
</file>